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2ABD65E1-A066-495E-B871-22231DDD43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3" y="4415555"/>
            <a:ext cx="5609574" cy="4182908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02AD5814-4FEC-4D07-B39C-1EF15213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6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D5814-4FEC-4D07-B39C-1EF15213A5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13000">
              <a:schemeClr val="bg2">
                <a:tint val="95000"/>
                <a:shade val="100000"/>
                <a:satMod val="130000"/>
                <a:alpha val="69000"/>
                <a:lumMod val="91000"/>
              </a:schemeClr>
            </a:gs>
            <a:gs pos="14000">
              <a:schemeClr val="bg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B40EBA-3050-48BD-A190-8A24791DAC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F26D06-E96E-4540-BFA0-A723987224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65000">
              <a:srgbClr val="85C2FF">
                <a:lumMod val="14000"/>
              </a:srgbClr>
            </a:gs>
            <a:gs pos="8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8" y="-25109"/>
            <a:ext cx="3486529" cy="1416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61" y="306287"/>
            <a:ext cx="359116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5" y="915887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/>
              <a:t>High Commission of India</a:t>
            </a:r>
          </a:p>
          <a:p>
            <a:pPr algn="ctr"/>
            <a:r>
              <a:rPr lang="en-US" sz="700" dirty="0"/>
              <a:t>Ottawa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931" y="139703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VANDE </a:t>
            </a:r>
            <a:r>
              <a:rPr lang="en-US" b="1" dirty="0"/>
              <a:t>BHARAT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MISSION</a:t>
            </a:r>
          </a:p>
          <a:p>
            <a:pPr algn="ctr"/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Phase-VII</a:t>
            </a:r>
          </a:p>
          <a:p>
            <a:pPr algn="ctr"/>
            <a:endParaRPr lang="en-US" b="1" i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Revised Schedule for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IN" b="1" dirty="0">
                <a:solidFill>
                  <a:schemeClr val="accent6"/>
                </a:solidFill>
              </a:rPr>
              <a:t>Forthcoming Flights from Canada </a:t>
            </a:r>
          </a:p>
          <a:p>
            <a:pPr algn="ctr"/>
            <a:r>
              <a:rPr lang="en-IN" b="1" dirty="0">
                <a:solidFill>
                  <a:schemeClr val="accent6"/>
                </a:solidFill>
              </a:rPr>
              <a:t>(Toronto &amp; Vancouver) </a:t>
            </a:r>
          </a:p>
          <a:p>
            <a:pPr algn="ctr"/>
            <a:r>
              <a:rPr lang="en-IN" b="1" dirty="0">
                <a:solidFill>
                  <a:schemeClr val="accent6"/>
                </a:solidFill>
              </a:rPr>
              <a:t>to India</a:t>
            </a:r>
            <a:endParaRPr lang="en-US" b="1" dirty="0">
              <a:solidFill>
                <a:schemeClr val="accent6"/>
              </a:solidFill>
            </a:endParaRPr>
          </a:p>
          <a:p>
            <a:pPr algn="ctr"/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Now Booking at  </a:t>
            </a:r>
            <a:r>
              <a:rPr lang="en-US" i="1" dirty="0">
                <a:solidFill>
                  <a:schemeClr val="accent6"/>
                </a:solidFill>
              </a:rPr>
              <a:t>www.airindia.in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984" y="5129931"/>
            <a:ext cx="277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#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AatmaNirbharBharat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#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GettingIndiansHome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14" y="5805647"/>
            <a:ext cx="1318369" cy="1076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9050" y="304843"/>
            <a:ext cx="2986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u="sng" dirty="0">
                <a:solidFill>
                  <a:schemeClr val="bg2">
                    <a:lumMod val="25000"/>
                  </a:schemeClr>
                </a:solidFill>
              </a:rPr>
              <a:t>Revised Schedule for forthcoming Flights</a:t>
            </a:r>
            <a:endParaRPr lang="en-US" sz="12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6557917"/>
            <a:ext cx="35621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" i="1" dirty="0"/>
              <a:t>*Please Note- Flight timings and destinations are provisional and subject to change</a:t>
            </a:r>
            <a:endParaRPr lang="en-US" sz="700" i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78641"/>
              </p:ext>
            </p:extLst>
          </p:nvPr>
        </p:nvGraphicFramePr>
        <p:xfrm>
          <a:off x="3378624" y="717634"/>
          <a:ext cx="5235399" cy="409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2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bg1"/>
                          </a:solidFill>
                          <a:effectLst/>
                        </a:rPr>
                        <a:t>FLIGHT NO</a:t>
                      </a:r>
                      <a:endParaRPr lang="en-US" sz="1000" b="1" kern="1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bg1"/>
                          </a:solidFill>
                          <a:effectLst/>
                        </a:rPr>
                        <a:t>DEPARTURE</a:t>
                      </a:r>
                      <a:endParaRPr lang="en-US" sz="1000" b="1" kern="1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bg1"/>
                          </a:solidFill>
                          <a:effectLst/>
                        </a:rPr>
                        <a:t>DEP. DATE AND TIME*</a:t>
                      </a:r>
                      <a:endParaRPr lang="en-US" sz="1000" b="1" kern="1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bg1"/>
                          </a:solidFill>
                          <a:effectLst/>
                        </a:rPr>
                        <a:t>DESTINATION</a:t>
                      </a:r>
                      <a:endParaRPr lang="en-US" sz="1000" b="1" kern="1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AI-188 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Toronto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15-Oct-20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12:15</a:t>
                      </a:r>
                      <a:endParaRPr lang="en-US" sz="1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AI-188 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17-Oct-20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AI-188 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18-Oct-20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AI-188 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20-Oct-20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AI-188 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22-Oct-20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AI-188 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24-Oct-20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20030" marR="20030" marT="20030" marB="200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AI 1144</a:t>
                      </a:r>
                      <a:endParaRPr lang="en-US" sz="1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Vancouver</a:t>
                      </a:r>
                      <a:endParaRPr lang="en-US" sz="1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16-Oct-20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10:15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+mn-ea"/>
                        <a:cs typeface="+mn-cs"/>
                      </a:endParaRP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90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 1144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Vancouver</a:t>
                      </a:r>
                      <a:endParaRPr lang="en-US" sz="1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18-Oct-20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10:15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+mn-ea"/>
                        <a:cs typeface="+mn-cs"/>
                      </a:endParaRP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90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 1144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Vancouver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21-Oct-20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10:15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+mn-ea"/>
                        <a:cs typeface="+mn-cs"/>
                      </a:endParaRP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90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AI 1144</a:t>
                      </a:r>
                      <a:endParaRPr lang="en-US" sz="1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Vancouver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23-Oct-20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10:15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951923-5D88-4F36-8953-ED8CE6A75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62959"/>
              </p:ext>
            </p:extLst>
          </p:nvPr>
        </p:nvGraphicFramePr>
        <p:xfrm>
          <a:off x="3352800" y="4832122"/>
          <a:ext cx="5261223" cy="130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4730583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7237212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1186285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01235271"/>
                    </a:ext>
                  </a:extLst>
                </a:gridCol>
                <a:gridCol w="1222623">
                  <a:extLst>
                    <a:ext uri="{9D8B030D-6E8A-4147-A177-3AD203B41FA5}">
                      <a16:colId xmlns:a16="http://schemas.microsoft.com/office/drawing/2014/main" val="4160173867"/>
                    </a:ext>
                  </a:extLst>
                </a:gridCol>
              </a:tblGrid>
              <a:tr h="388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 0186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Vancouver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25-Oct-20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11:00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+mn-ea"/>
                        <a:cs typeface="+mn-cs"/>
                      </a:endParaRP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3616881915"/>
                  </a:ext>
                </a:extLst>
              </a:tr>
              <a:tr h="460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 0186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Vancouver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28-Oct-20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11:00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  <a:endParaRPr lang="en-US" sz="1000" kern="100" dirty="0">
                        <a:effectLst/>
                        <a:latin typeface="Liberation Serif"/>
                        <a:ea typeface="+mn-ea"/>
                        <a:cs typeface="+mn-cs"/>
                      </a:endParaRP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3577818129"/>
                  </a:ext>
                </a:extLst>
              </a:tr>
              <a:tr h="460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AI 0186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Vancouver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30-Oct-20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11:00</a:t>
                      </a:r>
                      <a:endParaRPr lang="en-US" sz="1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20030" marR="20030" marT="20030" marB="2003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Delhi</a:t>
                      </a:r>
                    </a:p>
                  </a:txBody>
                  <a:tcPr marL="20030" marR="20030" marT="20030" marB="20030"/>
                </a:tc>
                <a:extLst>
                  <a:ext uri="{0D108BD9-81ED-4DB2-BD59-A6C34878D82A}">
                    <a16:rowId xmlns:a16="http://schemas.microsoft.com/office/drawing/2014/main" val="146195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6067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636</TotalTime>
  <Words>136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Liberation Serif</vt:lpstr>
      <vt:lpstr>Trebuchet MS</vt:lpstr>
      <vt:lpstr>Slipstream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DHC</dc:creator>
  <cp:lastModifiedBy>information</cp:lastModifiedBy>
  <cp:revision>33</cp:revision>
  <cp:lastPrinted>2020-10-14T18:23:51Z</cp:lastPrinted>
  <dcterms:created xsi:type="dcterms:W3CDTF">2020-06-03T16:38:32Z</dcterms:created>
  <dcterms:modified xsi:type="dcterms:W3CDTF">2020-10-14T21:57:47Z</dcterms:modified>
</cp:coreProperties>
</file>